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Методична   проблема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4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   Підвищення </a:t>
            </a:r>
            <a:r>
              <a:rPr lang="uk-UA" sz="4000" b="1" dirty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якості знань </a:t>
            </a:r>
            <a:r>
              <a:rPr lang="uk-UA" sz="4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шляхом:</a:t>
            </a:r>
          </a:p>
          <a:p>
            <a:pPr marL="571500" indent="-571500" algn="just">
              <a:buFontTx/>
              <a:buChar char="-"/>
            </a:pPr>
            <a:r>
              <a:rPr lang="uk-UA" sz="4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застосування </a:t>
            </a:r>
            <a:r>
              <a:rPr lang="uk-UA" sz="4000" b="1" dirty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інтерактивних </a:t>
            </a:r>
            <a:r>
              <a:rPr lang="uk-UA" sz="4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методів навчання</a:t>
            </a:r>
            <a:r>
              <a:rPr lang="uk-UA" sz="4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71500" indent="-571500" algn="just">
              <a:buFontTx/>
              <a:buChar char="-"/>
            </a:pPr>
            <a:r>
              <a:rPr lang="uk-UA" sz="4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упровадження </a:t>
            </a:r>
            <a:r>
              <a:rPr lang="uk-UA" sz="4000" b="1" dirty="0" err="1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компетентнісного</a:t>
            </a:r>
            <a:r>
              <a:rPr lang="uk-UA" sz="4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підходу в процес професійної підготовки майбутніх </a:t>
            </a:r>
            <a:r>
              <a:rPr lang="uk-UA" sz="4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фахівців.</a:t>
            </a:r>
            <a:endParaRPr lang="ru-RU" sz="4000" b="1" dirty="0">
              <a:solidFill>
                <a:srgbClr val="0028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4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Напрями   роботи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000" b="1" dirty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впровадження інноваційних </a:t>
            </a:r>
            <a:r>
              <a:rPr lang="uk-UA" sz="2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uk-UA" sz="2000" b="1" dirty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навчання;</a:t>
            </a:r>
            <a:endParaRPr lang="uk-UA" sz="2000" b="1" dirty="0">
              <a:solidFill>
                <a:srgbClr val="00284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використання </a:t>
            </a:r>
            <a:r>
              <a:rPr lang="uk-UA" sz="2000" b="1" dirty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активних форм і методів проведення навчальних </a:t>
            </a:r>
            <a:r>
              <a:rPr lang="uk-UA" sz="2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занять;</a:t>
            </a:r>
            <a:endParaRPr lang="uk-UA" sz="2000" b="1" dirty="0" smtClean="0">
              <a:solidFill>
                <a:srgbClr val="00284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робота </a:t>
            </a:r>
            <a:r>
              <a:rPr lang="uk-UA" sz="2000" b="1" dirty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над поповненням навчально-методичних комплексів </a:t>
            </a:r>
            <a:r>
              <a:rPr lang="uk-UA" sz="2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із </a:t>
            </a:r>
            <a:r>
              <a:rPr lang="uk-UA" sz="2000" b="1" dirty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навчальних </a:t>
            </a:r>
            <a:r>
              <a:rPr lang="uk-UA" sz="2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дисциплін;</a:t>
            </a:r>
            <a:endParaRPr lang="uk-UA" sz="2000" b="1" dirty="0" smtClean="0">
              <a:solidFill>
                <a:srgbClr val="00284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підготовка </a:t>
            </a:r>
            <a:r>
              <a:rPr lang="uk-UA" sz="2000" b="1" dirty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до акредитації </a:t>
            </a:r>
            <a:r>
              <a:rPr lang="uk-UA" sz="2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спеціальностей «Обслуговування комп’ютерних систем </a:t>
            </a:r>
            <a:r>
              <a:rPr lang="uk-UA" sz="2000" b="1" dirty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мереж», </a:t>
            </a:r>
            <a:r>
              <a:rPr lang="uk-UA" sz="2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«Економіка підприємства»;</a:t>
            </a:r>
          </a:p>
          <a:p>
            <a:r>
              <a:rPr lang="uk-UA" sz="2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підготовка до атестації загальноосвітніх дисциплін;</a:t>
            </a:r>
          </a:p>
          <a:p>
            <a:r>
              <a:rPr lang="uk-UA" sz="2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підготовка до ліцензування робітничих спеціальностей 7241.2; </a:t>
            </a:r>
            <a:endParaRPr lang="uk-UA" sz="2000" b="1" dirty="0" smtClean="0">
              <a:solidFill>
                <a:srgbClr val="00284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uk-UA" sz="2000" b="1" dirty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, узагальнення і поширення </a:t>
            </a:r>
            <a:r>
              <a:rPr lang="uk-UA" sz="2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позитивного </a:t>
            </a:r>
            <a:r>
              <a:rPr lang="uk-UA" sz="2000" b="1" dirty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педагогічного </a:t>
            </a:r>
            <a:r>
              <a:rPr lang="uk-UA" sz="2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досвіду</a:t>
            </a:r>
          </a:p>
          <a:p>
            <a:r>
              <a:rPr lang="uk-UA" sz="2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участь </a:t>
            </a:r>
            <a:r>
              <a:rPr lang="uk-UA" sz="2000" b="1" dirty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у роботі ОМО викладачів І-ІІ р. а. Чернігівської </a:t>
            </a:r>
            <a:r>
              <a:rPr lang="uk-UA" sz="2000" b="1" dirty="0" smtClean="0">
                <a:solidFill>
                  <a:srgbClr val="002846"/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239</TotalTime>
  <Words>97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Аптека</vt:lpstr>
      <vt:lpstr>Методична   проблема</vt:lpstr>
      <vt:lpstr>Напрями   роботи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проблеми «Підвищення якості знань шляхом застосування інтерактивних методів навчання; упровадження компетентнісного підходу в процес професійної підготовки майбутніх фахівців; використання загальнолюдських цінностей у вихованні та навчанні гармонійно розвиненого, високоосвіченого, національно свідомого громадянина України» </dc:title>
  <cp:lastModifiedBy>KONSUL</cp:lastModifiedBy>
  <cp:revision>6</cp:revision>
  <dcterms:modified xsi:type="dcterms:W3CDTF">2016-01-25T08:18:38Z</dcterms:modified>
</cp:coreProperties>
</file>